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400213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21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2356703"/>
            <a:ext cx="12240181" cy="501340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7563446"/>
            <a:ext cx="10800160" cy="3476717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550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20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766678"/>
            <a:ext cx="3105046" cy="1220351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766678"/>
            <a:ext cx="9135135" cy="1220351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34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81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3590057"/>
            <a:ext cx="12420184" cy="59900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9636813"/>
            <a:ext cx="12420184" cy="3150046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02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3833390"/>
            <a:ext cx="6120091" cy="91368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3833390"/>
            <a:ext cx="6120091" cy="91368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3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766681"/>
            <a:ext cx="12420184" cy="27833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3530053"/>
            <a:ext cx="6091964" cy="1730025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5260078"/>
            <a:ext cx="6091964" cy="7736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3530053"/>
            <a:ext cx="6121966" cy="1730025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5260078"/>
            <a:ext cx="6121966" cy="7736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76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0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42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960014"/>
            <a:ext cx="4644444" cy="3360050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2073367"/>
            <a:ext cx="7290108" cy="10233485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4320064"/>
            <a:ext cx="4644444" cy="8003453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59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960014"/>
            <a:ext cx="4644444" cy="3360050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2073367"/>
            <a:ext cx="7290108" cy="10233485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4320064"/>
            <a:ext cx="4644444" cy="8003453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96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766681"/>
            <a:ext cx="12420184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3833390"/>
            <a:ext cx="12420184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3346867"/>
            <a:ext cx="3240048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506EF-CDB7-49AA-A68E-EFC0DAEE6FF6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3346867"/>
            <a:ext cx="4860072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3346867"/>
            <a:ext cx="3240048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1B59-5C29-4101-93C0-8D7FBCF9D4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78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kumimoji="1"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kumimoji="1"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76500">
              <a:srgbClr val="C2DAEF"/>
            </a:gs>
            <a:gs pos="54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8839200" y="57151"/>
            <a:ext cx="4381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東都祭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9599" y="426482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郡山健康科学専門学校 学園祭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228788" y="1188051"/>
            <a:ext cx="6422557" cy="1339483"/>
            <a:chOff x="57620" y="1118622"/>
            <a:chExt cx="4495800" cy="1478340"/>
          </a:xfrm>
        </p:grpSpPr>
        <p:sp>
          <p:nvSpPr>
            <p:cNvPr id="11" name="楕円 10"/>
            <p:cNvSpPr/>
            <p:nvPr/>
          </p:nvSpPr>
          <p:spPr>
            <a:xfrm>
              <a:off x="57620" y="1118622"/>
              <a:ext cx="4495800" cy="14783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019269" y="1257479"/>
              <a:ext cx="336833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600" b="1" dirty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出展紹介</a:t>
              </a: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322264" y="2581954"/>
            <a:ext cx="1386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ln w="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Blackadder ITC" panose="04020505051007020D02" pitchFamily="82" charset="0"/>
                <a:ea typeface="BIZ UDPゴシック" panose="020B0400000000000000" pitchFamily="50" charset="-128"/>
              </a:rPr>
              <a:t>　</a:t>
            </a:r>
            <a:r>
              <a:rPr kumimoji="1" lang="ja-JP" altLang="en-US" sz="7200" dirty="0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就労継続支援事業所　</a:t>
            </a:r>
            <a:endParaRPr kumimoji="1" lang="en-US" altLang="ja-JP" sz="7200" dirty="0">
              <a:ln w="0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7200" dirty="0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ジョブステップ八山田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28788" y="4944699"/>
            <a:ext cx="13809941" cy="9309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4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障がい者の就労支援施設です。</a:t>
            </a:r>
            <a:endParaRPr kumimoji="1" lang="en-US" altLang="ja-JP" sz="4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就労の機会を提供したり必要な訓練を受ける所です</a:t>
            </a:r>
            <a:r>
              <a:rPr kumimoji="1" lang="ja-JP" altLang="en-US" sz="4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4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パン作り・清掃作業・委託作業など様々な作業を</a:t>
            </a:r>
            <a:endParaRPr kumimoji="1" lang="en-US" altLang="ja-JP" sz="4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行っています。</a:t>
            </a:r>
            <a:endParaRPr kumimoji="1" lang="en-US" altLang="ja-JP" sz="4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東都祭では、</a:t>
            </a:r>
            <a:r>
              <a:rPr kumimoji="1" lang="ja-JP" altLang="en-US" sz="5400" dirty="0">
                <a:solidFill>
                  <a:srgbClr val="FF33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利用者さんと一緒に作ったパンを</a:t>
            </a:r>
            <a:endParaRPr kumimoji="1" lang="en-US" altLang="ja-JP" sz="5400" dirty="0">
              <a:solidFill>
                <a:srgbClr val="FF33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5400" dirty="0">
                <a:solidFill>
                  <a:srgbClr val="FF33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皆さんに、お届けします</a:t>
            </a:r>
            <a:r>
              <a:rPr kumimoji="1" lang="ja-JP" altLang="en-US" sz="5400" dirty="0">
                <a:solidFill>
                  <a:srgbClr val="FF33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🎵</a:t>
            </a:r>
            <a:endParaRPr kumimoji="1" lang="en-US" altLang="ja-JP" sz="5400" dirty="0">
              <a:solidFill>
                <a:srgbClr val="FF33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4800" dirty="0">
              <a:solidFill>
                <a:srgbClr val="FF0000"/>
              </a:solidFill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F59D5978-C66D-4F4C-8E5B-9D05263EF8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283" y="1864575"/>
            <a:ext cx="1834751" cy="18847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88C6631-0738-4BA0-81C6-E0706AF8DD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954" y="2317790"/>
            <a:ext cx="1865434" cy="1513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サービスについて">
            <a:extLst>
              <a:ext uri="{FF2B5EF4-FFF2-40B4-BE49-F238E27FC236}">
                <a16:creationId xmlns:a16="http://schemas.microsoft.com/office/drawing/2014/main" id="{CD47EB9E-ECB4-457B-B6C5-6DDC8E540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900" y="10088269"/>
            <a:ext cx="8186829" cy="40323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フローチャート: 処理 2">
            <a:extLst>
              <a:ext uri="{FF2B5EF4-FFF2-40B4-BE49-F238E27FC236}">
                <a16:creationId xmlns:a16="http://schemas.microsoft.com/office/drawing/2014/main" id="{FE88DDB7-0E0A-4796-ACCB-7F8704D8AD94}"/>
              </a:ext>
            </a:extLst>
          </p:cNvPr>
          <p:cNvSpPr/>
          <p:nvPr/>
        </p:nvSpPr>
        <p:spPr>
          <a:xfrm>
            <a:off x="494367" y="9642408"/>
            <a:ext cx="5214842" cy="461147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dirty="0">
              <a:solidFill>
                <a:schemeClr val="accent2">
                  <a:lumMod val="50000"/>
                </a:schemeClr>
              </a:solidFill>
              <a:latin typeface="Bodoni MT Black" panose="02070A03080606020203" pitchFamily="18" charset="0"/>
            </a:endParaRPr>
          </a:p>
          <a:p>
            <a:endParaRPr kumimoji="1" lang="en-US" altLang="ja-JP" sz="1000" dirty="0">
              <a:solidFill>
                <a:schemeClr val="accent2">
                  <a:lumMod val="50000"/>
                </a:schemeClr>
              </a:solidFill>
              <a:latin typeface="Bodoni MT Black" panose="02070A03080606020203" pitchFamily="18" charset="0"/>
            </a:endParaRPr>
          </a:p>
          <a:p>
            <a:endParaRPr kumimoji="1" lang="en-US" altLang="ja-JP" sz="1000" dirty="0">
              <a:solidFill>
                <a:schemeClr val="accent2">
                  <a:lumMod val="50000"/>
                </a:schemeClr>
              </a:solidFill>
              <a:latin typeface="Bodoni MT Black" panose="02070A03080606020203" pitchFamily="18" charset="0"/>
            </a:endParaRPr>
          </a:p>
          <a:p>
            <a:endParaRPr kumimoji="1" lang="en-US" altLang="ja-JP" sz="1000" dirty="0">
              <a:solidFill>
                <a:schemeClr val="accent2">
                  <a:lumMod val="50000"/>
                </a:schemeClr>
              </a:solidFill>
              <a:latin typeface="Bodoni MT Black" panose="02070A03080606020203" pitchFamily="18" charset="0"/>
            </a:endParaRPr>
          </a:p>
          <a:p>
            <a:pPr algn="ctr"/>
            <a:r>
              <a:rPr kumimoji="1" lang="en-US" altLang="ja-JP" sz="4400" dirty="0">
                <a:solidFill>
                  <a:schemeClr val="accent2">
                    <a:lumMod val="50000"/>
                  </a:schemeClr>
                </a:solidFill>
                <a:latin typeface="Bodoni MT Black" panose="02070A03080606020203" pitchFamily="18" charset="0"/>
              </a:rPr>
              <a:t>MENU</a:t>
            </a:r>
            <a:r>
              <a:rPr kumimoji="1" lang="ja-JP" altLang="en-US" sz="4400" dirty="0">
                <a:solidFill>
                  <a:schemeClr val="accent2">
                    <a:lumMod val="50000"/>
                  </a:schemeClr>
                </a:solidFill>
                <a:latin typeface="Bodoni MT Black" panose="02070A03080606020203" pitchFamily="18" charset="0"/>
              </a:rPr>
              <a:t>🍞</a:t>
            </a:r>
            <a:endParaRPr kumimoji="1" lang="en-US" altLang="ja-JP" sz="4400" dirty="0">
              <a:solidFill>
                <a:schemeClr val="accent2">
                  <a:lumMod val="50000"/>
                </a:schemeClr>
              </a:solidFill>
              <a:latin typeface="Bodoni MT Black" panose="02070A03080606020203" pitchFamily="18" charset="0"/>
            </a:endParaRPr>
          </a:p>
          <a:p>
            <a:endParaRPr kumimoji="1" lang="en-US" altLang="ja-JP" sz="1100" dirty="0">
              <a:solidFill>
                <a:schemeClr val="accent2">
                  <a:lumMod val="50000"/>
                </a:schemeClr>
              </a:solidFill>
              <a:latin typeface="Bodoni MT Black" panose="02070A03080606020203" pitchFamily="18" charset="0"/>
            </a:endParaRPr>
          </a:p>
          <a:p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  <a:latin typeface="Bodoni MT Black" panose="02070A03080606020203" pitchFamily="18" charset="0"/>
              </a:rPr>
              <a:t>🥖</a:t>
            </a:r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チョコクロワッサン</a:t>
            </a:r>
            <a:endParaRPr kumimoji="1" lang="en-US" altLang="ja-JP" sz="2800" dirty="0">
              <a:solidFill>
                <a:schemeClr val="accent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🥖肉みそパイ</a:t>
            </a:r>
            <a:endParaRPr kumimoji="1" lang="en-US" altLang="ja-JP" sz="2800" dirty="0">
              <a:solidFill>
                <a:schemeClr val="accent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🥖ダージリンレモンベーグル</a:t>
            </a:r>
            <a:endParaRPr kumimoji="1" lang="en-US" altLang="ja-JP" sz="2800" dirty="0">
              <a:solidFill>
                <a:schemeClr val="accent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🥖白いクリームチーズ</a:t>
            </a:r>
            <a:endParaRPr kumimoji="1" lang="en-US" altLang="ja-JP" sz="2800" dirty="0">
              <a:solidFill>
                <a:schemeClr val="accent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🥖ボロネーゼパイ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200" dirty="0">
              <a:latin typeface="Bodoni MT Black" panose="02070A03080606020203" pitchFamily="18" charset="0"/>
            </a:endParaRPr>
          </a:p>
          <a:p>
            <a:pPr algn="r"/>
            <a:r>
              <a:rPr kumimoji="1" lang="ja-JP" altLang="en-US" sz="4400" dirty="0">
                <a:latin typeface="Bodoni MT Black" panose="02070A03080606020203" pitchFamily="18" charset="0"/>
              </a:rPr>
              <a:t>　　</a:t>
            </a:r>
            <a:r>
              <a:rPr kumimoji="1" lang="en-US" altLang="ja-JP" sz="4400" dirty="0">
                <a:solidFill>
                  <a:srgbClr val="FF0000"/>
                </a:solidFill>
                <a:latin typeface="Algerian" panose="04020705040A02060702" pitchFamily="82" charset="0"/>
              </a:rPr>
              <a:t>ALL</a:t>
            </a:r>
            <a:r>
              <a:rPr kumimoji="1" lang="ja-JP" altLang="en-US" sz="4400" dirty="0">
                <a:solidFill>
                  <a:srgbClr val="FF0000"/>
                </a:solidFill>
                <a:latin typeface="Algerian" panose="04020705040A02060702" pitchFamily="82" charset="0"/>
              </a:rPr>
              <a:t>　￥</a:t>
            </a:r>
            <a:r>
              <a:rPr kumimoji="1" lang="en-US" altLang="ja-JP" sz="4400" dirty="0">
                <a:solidFill>
                  <a:srgbClr val="FF0000"/>
                </a:solidFill>
                <a:latin typeface="Algerian" panose="04020705040A02060702" pitchFamily="82" charset="0"/>
              </a:rPr>
              <a:t>200</a:t>
            </a:r>
          </a:p>
          <a:p>
            <a:endParaRPr kumimoji="1" lang="ja-JP" altLang="en-US" sz="44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609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100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HG丸ｺﾞｼｯｸM-PRO</vt:lpstr>
      <vt:lpstr>Algerian</vt:lpstr>
      <vt:lpstr>Arial</vt:lpstr>
      <vt:lpstr>Blackadder ITC</vt:lpstr>
      <vt:lpstr>Bodoni MT Black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mente</dc:creator>
  <cp:lastModifiedBy>user</cp:lastModifiedBy>
  <cp:revision>9</cp:revision>
  <dcterms:created xsi:type="dcterms:W3CDTF">2024-06-28T02:20:48Z</dcterms:created>
  <dcterms:modified xsi:type="dcterms:W3CDTF">2024-07-12T00:55:30Z</dcterms:modified>
</cp:coreProperties>
</file>